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3"/>
    <p:restoredTop sz="94643"/>
  </p:normalViewPr>
  <p:slideViewPr>
    <p:cSldViewPr snapToGrid="0" snapToObjects="1">
      <p:cViewPr varScale="1">
        <p:scale>
          <a:sx n="121" d="100"/>
          <a:sy n="121" d="100"/>
        </p:scale>
        <p:origin x="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93A598-B0C4-F24C-B59A-291091284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3285" y="1057482"/>
            <a:ext cx="7766936" cy="842962"/>
          </a:xfrm>
        </p:spPr>
        <p:txBody>
          <a:bodyPr/>
          <a:lstStyle/>
          <a:p>
            <a:r>
              <a:rPr lang="en-US" sz="4400" dirty="0"/>
              <a:t>Chipotle clustering challenge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EC130D-B5FC-E94E-BD5E-D8295F901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559" y="2429082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39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55225-AB0D-D040-B2AC-4C937BD8C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Chipotle store locations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9A7AA05-976B-7E49-B6D7-9E271C2B8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270000"/>
            <a:ext cx="9623954" cy="529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78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490745-7F5C-6549-83D1-2A79860D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Dendrogram (top 3 levels)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3FAC8AAE-D982-6A49-BF34-6043D25E7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270000"/>
            <a:ext cx="9509654" cy="496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4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542AED-5496-294B-A22D-B9B63076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with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Mixture</a:t>
            </a:r>
            <a:r>
              <a:rPr lang="de-DE" dirty="0"/>
              <a:t> Model</a:t>
            </a:r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352A80A-6416-9447-9C1B-048A93F99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1335881"/>
            <a:ext cx="9823979" cy="5298761"/>
          </a:xfrm>
          <a:prstGeom prst="rect">
            <a:avLst/>
          </a:prstGeom>
        </p:spPr>
      </p:pic>
      <p:sp>
        <p:nvSpPr>
          <p:cNvPr id="5" name="AutoShape 4" descr="SVG Image">
            <a:extLst>
              <a:ext uri="{FF2B5EF4-FFF2-40B4-BE49-F238E27FC236}">
                <a16:creationId xmlns:a16="http://schemas.microsoft.com/office/drawing/2014/main" id="{8CDE5D21-D024-F240-A4FF-A8A8A88889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86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E7622-6727-DD42-8CE4-7F267418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</a:t>
            </a:r>
            <a:r>
              <a:rPr lang="de-DE" dirty="0" err="1"/>
              <a:t>DBSCAN</a:t>
            </a:r>
            <a:endParaRPr lang="en-US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17D643EF-DD37-9A45-B1EA-8BCE6B7FA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269999"/>
            <a:ext cx="9838266" cy="525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52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9622AC-A929-4542-A520-206F5B73E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with </a:t>
            </a:r>
            <a:r>
              <a:rPr lang="de-DE" dirty="0"/>
              <a:t>K-</a:t>
            </a:r>
            <a:r>
              <a:rPr lang="de-DE" dirty="0" err="1"/>
              <a:t>Means</a:t>
            </a:r>
            <a:r>
              <a:rPr lang="en-US" dirty="0"/>
              <a:t> (4 cluster)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6E022C1-5349-A845-B602-E3D50BF90F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450180"/>
            <a:ext cx="7780866" cy="503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5772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Facette</Template>
  <TotalTime>0</TotalTime>
  <Words>26</Words>
  <Application>Microsoft Macintosh PowerPoint</Application>
  <PresentationFormat>Breitbild</PresentationFormat>
  <Paragraphs>6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Facette</vt:lpstr>
      <vt:lpstr>Chipotle clustering challenge</vt:lpstr>
      <vt:lpstr>Chipotle store locations</vt:lpstr>
      <vt:lpstr>Dendrogram (top 3 levels)</vt:lpstr>
      <vt:lpstr>Clustering with Gaussian Mixture Model</vt:lpstr>
      <vt:lpstr>Clustering DBSCAN</vt:lpstr>
      <vt:lpstr>Clustering with K-Means (4 cluster)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Chipotle clustering challenge</dc:title>
  <dc:creator>Wey, Leonie (Brussels)</dc:creator>
  <cp:lastModifiedBy>Wey, Leonie (Brussels)</cp:lastModifiedBy>
  <cp:revision>9</cp:revision>
  <dcterms:created xsi:type="dcterms:W3CDTF">2021-02-12T11:11:39Z</dcterms:created>
  <dcterms:modified xsi:type="dcterms:W3CDTF">2021-02-12T13:17:35Z</dcterms:modified>
</cp:coreProperties>
</file>